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2023-01-18T08:48:55Z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c4d0b01594af4237b2e3806751100798</vt:lpwstr>
  </property>
</Properties>
</file>